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906000" cy="6858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20" y="-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1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8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2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4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5843-B3CD-4FDA-930F-CD4EE2637694}" type="datetimeFigureOut">
              <a:rPr lang="en-US" smtClean="0"/>
              <a:t>5/23/2023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709" y="24036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แบบรายงานผลงานประจำปีงบประมาณ พ.ศ. .........................เรื่อง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83820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ความเป็นมาและความสำคัญของปัญหา </a:t>
            </a: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8545" y="3733800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ปัจจัยการเป็นระบบราชการ ๔.๐ </a:t>
            </a:r>
            <a:r>
              <a:rPr lang="en-US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การปรับสู่</a:t>
            </a:r>
            <a:r>
              <a:rPr lang="th-TH" dirty="0" err="1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ระบบดิจิทัล</a:t>
            </a:r>
            <a:r>
              <a:rPr lang="th-TH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(เทคโนโลยี)</a:t>
            </a:r>
            <a:endParaRPr lang="en-US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008418" y="824347"/>
            <a:ext cx="4724400" cy="29094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ปัจจัยการเป็นระบบราชการ ๔.๐ </a:t>
            </a: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การสานพลังทุกภาคส่วน (หน่วยงานที่ร่วมดำเนินการ)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08418" y="3754584"/>
            <a:ext cx="4724400" cy="29094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th-TH" spc="-6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ปัจจัยการเป็นระบบราชการ ๔.๐ </a:t>
            </a:r>
            <a:r>
              <a:rPr lang="en-US" spc="-6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spc="-6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pc="-60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 (กระบวนงานใหม่ หรือ นวัตกรรม)</a:t>
            </a:r>
            <a:endParaRPr lang="en-US" spc="-6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4232844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11727" y="1143000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คุณค่าต่อประชาชน/ต่อส่วนราชการ/ต่อประเทศ(ผลกระทบทางบวกในวงกว้าง(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Impact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) ที่เกิดขึ้นจากผลงาน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sz="18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143000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แผนดำเนินการ/รูปแบบการพัฒนาใน</a:t>
            </a:r>
            <a:r>
              <a:rPr lang="th-TH" sz="1800" b="1" dirty="0" smtClean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อนาคต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349827" y="4135581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H="1" flipV="1">
            <a:off x="4994564" y="1364673"/>
            <a:ext cx="6926" cy="27709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11727" y="4135581"/>
            <a:ext cx="8763000" cy="2646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เครือข่ายภายในและภายนอกที่เกี่ยวข้อง</a:t>
            </a:r>
          </a:p>
          <a:p>
            <a:pPr algn="l"/>
            <a:r>
              <a:rPr lang="th-TH" sz="1800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18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7709" y="24036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แบบรายงานผลงานประจำปีงบประมาณ พ.ศ. .........................เรื่อง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112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2"/>
          <p:cNvSpPr/>
          <p:nvPr/>
        </p:nvSpPr>
        <p:spPr>
          <a:xfrm>
            <a:off x="152400" y="83820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ใส่รูปภาพ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008418" y="375458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38545" y="3733800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5008418" y="824346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7709" y="191869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แบบรายงานผลงานประจำปีงบประมาณ พ.ศ. .........................เรื่อง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4788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151</Words>
  <Application>Microsoft Office PowerPoint</Application>
  <PresentationFormat>กระดาษ A4 (210x297 มม.)</PresentationFormat>
  <Paragraphs>33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Office Theme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การประชุมคณะอนุกรรมการการดำเนินงาน ตามยุทธศาสตร์ชาติว่าด้วยการป้องกันและปราบปรามการทุจริต จังหวัดพังงา  ครั้งที่ 1/2563  วันที่ ๑๑ พฤศจิกายน 2562 เวลา 10.30 น.  ณ ห้องประชุมราชสีห์ 1  ชั้น 2 อาคารศาลากลางจังหวัดพังงา</dc:title>
  <dc:creator>NewNew</dc:creator>
  <cp:lastModifiedBy>phangnga</cp:lastModifiedBy>
  <cp:revision>40</cp:revision>
  <cp:lastPrinted>2023-05-23T09:38:53Z</cp:lastPrinted>
  <dcterms:created xsi:type="dcterms:W3CDTF">2019-11-10T10:19:19Z</dcterms:created>
  <dcterms:modified xsi:type="dcterms:W3CDTF">2023-05-23T09:39:54Z</dcterms:modified>
</cp:coreProperties>
</file>